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099A4-38DC-4E69-8B78-2B2A5137CCB4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F3D63-84BB-4EE6-86A9-C0B81E68D96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11/7/2013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11D6A-F2F4-4962-B75D-D957770088CF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7A37E5-5E46-4514-AEF8-09B4438338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11D6A-F2F4-4962-B75D-D957770088CF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7A37E5-5E46-4514-AEF8-09B4438338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11D6A-F2F4-4962-B75D-D957770088CF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7A37E5-5E46-4514-AEF8-09B4438338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11/7/2013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11D6A-F2F4-4962-B75D-D957770088CF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7A37E5-5E46-4514-AEF8-09B4438338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11D6A-F2F4-4962-B75D-D957770088CF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7A37E5-5E46-4514-AEF8-09B44383388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11D6A-F2F4-4962-B75D-D957770088CF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7A37E5-5E46-4514-AEF8-09B4438338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11D6A-F2F4-4962-B75D-D957770088CF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7A37E5-5E46-4514-AEF8-09B4438338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11D6A-F2F4-4962-B75D-D957770088CF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7A37E5-5E46-4514-AEF8-09B4438338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1011D6A-F2F4-4962-B75D-D957770088CF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87A37E5-5E46-4514-AEF8-09B4438338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011D6A-F2F4-4962-B75D-D957770088CF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87A37E5-5E46-4514-AEF8-09B44383388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/>
              <a:t> izradio: martin kolarek 7.b</a:t>
            </a:r>
            <a:br>
              <a:rPr lang="hr-HR" sz="6000" dirty="0" smtClean="0"/>
            </a:br>
            <a:endParaRPr lang="hr-H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VENEDIG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Stadt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Die Stadt wurde inmitten einer Lagune erbaut</a:t>
            </a:r>
          </a:p>
          <a:p>
            <a:r>
              <a:rPr lang="hr-HR" sz="2800" dirty="0" smtClean="0"/>
              <a:t>I</a:t>
            </a:r>
            <a:r>
              <a:rPr lang="de-DE" sz="2800" dirty="0" smtClean="0"/>
              <a:t>n </a:t>
            </a:r>
            <a:r>
              <a:rPr lang="hr-HR" sz="2800" dirty="0" smtClean="0"/>
              <a:t>V</a:t>
            </a:r>
            <a:r>
              <a:rPr lang="de-DE" sz="2800" dirty="0" smtClean="0"/>
              <a:t>enedig gibt es mehr als 400 </a:t>
            </a:r>
            <a:r>
              <a:rPr lang="de-DE" sz="2800" dirty="0" smtClean="0"/>
              <a:t>Brücken</a:t>
            </a:r>
            <a:endParaRPr lang="hr-HR" sz="2800" dirty="0" smtClean="0"/>
          </a:p>
          <a:p>
            <a:r>
              <a:rPr lang="hr-HR" sz="2800" dirty="0" smtClean="0"/>
              <a:t>Die Stadt ist Schauplatz von Festspielen </a:t>
            </a:r>
            <a:r>
              <a:rPr lang="hr-HR" sz="2800" dirty="0" smtClean="0"/>
              <a:t>für </a:t>
            </a:r>
            <a:r>
              <a:rPr lang="hr-HR" sz="2800" dirty="0" smtClean="0"/>
              <a:t>Kunst , Musik, und Film.</a:t>
            </a:r>
            <a:endParaRPr lang="hr-HR" sz="2800" dirty="0"/>
          </a:p>
        </p:txBody>
      </p:sp>
      <p:pic>
        <p:nvPicPr>
          <p:cNvPr id="4" name="Picture 3" descr="Rialto-Bridge-Venice-Ita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744416"/>
            <a:ext cx="6565910" cy="311358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Kanalen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 der Stadt gibt es Boots und Gondelverkehr auf 160 </a:t>
            </a:r>
            <a:r>
              <a:rPr lang="hr-HR" dirty="0" smtClean="0"/>
              <a:t>Kanälen</a:t>
            </a:r>
            <a:endParaRPr lang="hr-HR" dirty="0" smtClean="0"/>
          </a:p>
          <a:p>
            <a:r>
              <a:rPr lang="hr-HR" dirty="0" smtClean="0"/>
              <a:t>Besonders auf dem Canal Grande</a:t>
            </a:r>
            <a:endParaRPr lang="hr-HR" dirty="0"/>
          </a:p>
        </p:txBody>
      </p:sp>
      <p:pic>
        <p:nvPicPr>
          <p:cNvPr id="4" name="Picture 3" descr="venecija velika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91472" y="3286892"/>
            <a:ext cx="4752528" cy="357110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</TotalTime>
  <Words>56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 izradio: martin kolarek 7.b </vt:lpstr>
      <vt:lpstr>Stadt </vt:lpstr>
      <vt:lpstr>Kanalen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Venedig</dc:title>
  <dc:creator>Mladen</dc:creator>
  <cp:lastModifiedBy>Marija</cp:lastModifiedBy>
  <cp:revision>4</cp:revision>
  <dcterms:created xsi:type="dcterms:W3CDTF">2013-11-04T19:40:43Z</dcterms:created>
  <dcterms:modified xsi:type="dcterms:W3CDTF">2013-11-07T16:31:53Z</dcterms:modified>
</cp:coreProperties>
</file>