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35" autoAdjust="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FCB84E31-961C-4B60-A322-6A3D901634F0}" type="datetimeFigureOut">
              <a:rPr lang="sr-Latn-CS" smtClean="0"/>
              <a:t>14.3.2011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6772B8C6-F836-4D18-9655-6B77B83FA1D1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9225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720850" indent="-228600" algn="l" defTabSz="914400" rtl="0" eaLnBrk="1" latinLnBrk="0" hangingPunct="1">
        <a:spcBef>
          <a:spcPts val="1200"/>
        </a:spcBef>
        <a:buClr>
          <a:schemeClr val="accent6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9494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1780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rg-landskron.a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6229350" cy="1600200"/>
          </a:xfrm>
        </p:spPr>
        <p:txBody>
          <a:bodyPr>
            <a:noAutofit/>
          </a:bodyPr>
          <a:lstStyle/>
          <a:p>
            <a:r>
              <a:rPr lang="hr-HR" sz="6000" dirty="0" smtClean="0"/>
              <a:t>Burg Landskron</a:t>
            </a:r>
            <a:endParaRPr lang="hr-HR" sz="6000" dirty="0"/>
          </a:p>
        </p:txBody>
      </p:sp>
      <p:pic>
        <p:nvPicPr>
          <p:cNvPr id="36866" name="Picture 2" descr="http://de.academic.ru/pictures/dewiki/76/Landskron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216930"/>
            <a:ext cx="28651200" cy="19050000"/>
          </a:xfrm>
          <a:prstGeom prst="rect">
            <a:avLst/>
          </a:prstGeom>
          <a:noFill/>
        </p:spPr>
      </p:pic>
      <p:pic>
        <p:nvPicPr>
          <p:cNvPr id="36870" name="Picture 6" descr="http://de.academic.ru/pictures/dewiki/76/Landskron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9144000" cy="6079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6805642" cy="4819672"/>
          </a:xfrm>
        </p:spPr>
        <p:txBody>
          <a:bodyPr>
            <a:normAutofit/>
          </a:bodyPr>
          <a:lstStyle/>
          <a:p>
            <a:r>
              <a:rPr lang="de-DE" sz="3200" dirty="0" smtClean="0"/>
              <a:t>Vielen </a:t>
            </a:r>
            <a:r>
              <a:rPr lang="de-DE" sz="3200" dirty="0" smtClean="0"/>
              <a:t>Dan</a:t>
            </a:r>
            <a:r>
              <a:rPr lang="hr-HR" sz="3200" dirty="0" smtClean="0"/>
              <a:t> </a:t>
            </a:r>
            <a:r>
              <a:rPr lang="de-DE" sz="3200" dirty="0" smtClean="0"/>
              <a:t>für</a:t>
            </a:r>
            <a:r>
              <a:rPr lang="de-DE" sz="3200" dirty="0" smtClean="0"/>
              <a:t> Ihre Aufmerksamkeit in der mündlichen Verhandlung</a:t>
            </a:r>
            <a:r>
              <a:rPr lang="de-DE" sz="3200" dirty="0" smtClean="0"/>
              <a:t>.</a:t>
            </a:r>
            <a:endParaRPr lang="hr-HR" sz="3200" dirty="0" smtClean="0"/>
          </a:p>
          <a:p>
            <a:r>
              <a:rPr lang="de-DE" sz="3200" dirty="0" smtClean="0"/>
              <a:t>Wenn </a:t>
            </a:r>
            <a:r>
              <a:rPr lang="de-DE" sz="3200" dirty="0" smtClean="0"/>
              <a:t>jemand irgendwelche Fragen zu dieser Präsentation</a:t>
            </a:r>
            <a:r>
              <a:rPr lang="de-DE" sz="3200" dirty="0" smtClean="0"/>
              <a:t>?</a:t>
            </a:r>
            <a:endParaRPr lang="hr-HR" sz="3200" dirty="0" smtClean="0"/>
          </a:p>
          <a:p>
            <a:r>
              <a:rPr lang="en-US" sz="3200" dirty="0" smtClean="0"/>
              <a:t>Made by: </a:t>
            </a:r>
            <a:r>
              <a:rPr lang="en-US" sz="3200" dirty="0" err="1" smtClean="0"/>
              <a:t>Neven</a:t>
            </a:r>
            <a:r>
              <a:rPr lang="en-US" sz="3200" dirty="0" smtClean="0"/>
              <a:t> </a:t>
            </a:r>
            <a:r>
              <a:rPr lang="en-US" sz="3200" dirty="0" err="1" smtClean="0"/>
              <a:t>Boltek</a:t>
            </a:r>
            <a:r>
              <a:rPr lang="en-US" sz="3200" dirty="0" smtClean="0"/>
              <a:t>, 6.b</a:t>
            </a:r>
            <a:endParaRPr lang="hr-HR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Burg Landskron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6041679" cy="1104896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Burg Landskron liegt am Ossiacher See im </a:t>
            </a:r>
            <a:r>
              <a:rPr lang="hr-HR" sz="2800" b="1" dirty="0" smtClean="0">
                <a:latin typeface="Gill Sans MT"/>
              </a:rPr>
              <a:t>Österreich.</a:t>
            </a:r>
            <a:endParaRPr lang="hr-HR" sz="2800" b="1" dirty="0"/>
          </a:p>
        </p:txBody>
      </p:sp>
      <p:pic>
        <p:nvPicPr>
          <p:cNvPr id="1026" name="Picture 2" descr="http://www.aeiou.at/aeiou.photo.index/v/villach/images/villach__burg_landskron_bei_villach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57741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sagen.at/fotos/data/558/medium/Burg_Landskron_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572520" cy="6429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357167"/>
            <a:ext cx="6662766" cy="150019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Dort befindet sich ein einzigartiger Greifvogel – Zoo in Europa.</a:t>
            </a:r>
            <a:endParaRPr lang="hr-HR" sz="3200" b="1" dirty="0"/>
          </a:p>
        </p:txBody>
      </p:sp>
      <p:pic>
        <p:nvPicPr>
          <p:cNvPr id="39938" name="Picture 2" descr="http://farm3.static.flickr.com/2164/2385530618_f76bf40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71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http://picture-box.heimat.eu/Galerie/Adler_Arena_Burg_Landskron/images/Adler-Arena_Burg_Landskron_003.jpg"/>
          <p:cNvPicPr>
            <a:picLocks noChangeAspect="1" noChangeArrowheads="1"/>
          </p:cNvPicPr>
          <p:nvPr/>
        </p:nvPicPr>
        <p:blipFill>
          <a:blip r:embed="rId3"/>
          <a:srcRect r="-589" b="6084"/>
          <a:stretch>
            <a:fillRect/>
          </a:stretch>
        </p:blipFill>
        <p:spPr bwMode="auto">
          <a:xfrm>
            <a:off x="0" y="642918"/>
            <a:ext cx="9176225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9" y="214291"/>
            <a:ext cx="5500726" cy="142876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Es findet auch eine interessante Adler-Flugschau statt.</a:t>
            </a:r>
            <a:endParaRPr lang="hr-HR" sz="2800" b="1" dirty="0"/>
          </a:p>
        </p:txBody>
      </p:sp>
      <p:pic>
        <p:nvPicPr>
          <p:cNvPr id="40962" name="Picture 2" descr="http://www.mamilade.at/img/img.22867.jpg"/>
          <p:cNvPicPr>
            <a:picLocks noChangeAspect="1" noChangeArrowheads="1"/>
          </p:cNvPicPr>
          <p:nvPr/>
        </p:nvPicPr>
        <p:blipFill>
          <a:blip r:embed="rId2"/>
          <a:srcRect r="885" b="6789"/>
          <a:stretch>
            <a:fillRect/>
          </a:stretch>
        </p:blipFill>
        <p:spPr bwMode="auto">
          <a:xfrm>
            <a:off x="428596" y="714356"/>
            <a:ext cx="8103634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Zanimljivosti - unutrašnjost</a:t>
            </a:r>
            <a:endParaRPr lang="hr-HR" dirty="0"/>
          </a:p>
        </p:txBody>
      </p:sp>
      <p:pic>
        <p:nvPicPr>
          <p:cNvPr id="41986" name="Picture 2" descr="http://www.cusoon.at/photos/1184076466/burg-landskron-kulinarium-landskron-kaern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9637"/>
            <a:ext cx="8072494" cy="5298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214290"/>
            <a:ext cx="7500990" cy="6429420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Grad Landskron</a:t>
            </a:r>
            <a:r>
              <a:rPr lang="hr-HR" sz="3200" dirty="0" smtClean="0"/>
              <a:t> je prekrasan dvorac u Austriji, gdje se ljeti </a:t>
            </a:r>
            <a:r>
              <a:rPr lang="hr-HR" sz="3200" dirty="0" smtClean="0"/>
              <a:t>održavaju </a:t>
            </a:r>
            <a:r>
              <a:rPr lang="hr-HR" sz="3200" dirty="0" smtClean="0"/>
              <a:t>poznati primjeri ptica grabljivica za širu javnost. </a:t>
            </a:r>
            <a:r>
              <a:rPr lang="hr-HR" sz="3200" dirty="0" smtClean="0"/>
              <a:t>Smješten </a:t>
            </a:r>
            <a:r>
              <a:rPr lang="hr-HR" sz="3200" dirty="0" smtClean="0"/>
              <a:t>je u Koruškoj, sjeveroistočno od Villacha, 135 m visoke stjenovite visoravni. </a:t>
            </a:r>
            <a:br>
              <a:rPr lang="hr-HR" sz="32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  <p:pic>
        <p:nvPicPr>
          <p:cNvPr id="45058" name="Picture 2" descr="http://olga.pixelpoint.at/media/PPM_3DAK_landskron/SYSTEM_BOX_iDisplayImage/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24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85728"/>
            <a:ext cx="6665589" cy="5840435"/>
          </a:xfrm>
        </p:spPr>
        <p:txBody>
          <a:bodyPr/>
          <a:lstStyle/>
          <a:p>
            <a:r>
              <a:rPr lang="hr-HR" sz="3200" dirty="0" smtClean="0"/>
              <a:t>Mjesto, gdje i danas stoji dvorac je bio naseljen već u antici. </a:t>
            </a:r>
            <a:r>
              <a:rPr lang="hr-HR" sz="3200" dirty="0" smtClean="0"/>
              <a:t>Izgradnja </a:t>
            </a:r>
            <a:r>
              <a:rPr lang="hr-HR" sz="3200" dirty="0" smtClean="0"/>
              <a:t>dvorca započela tek nakon 1028. </a:t>
            </a:r>
            <a:endParaRPr lang="hr-HR" dirty="0"/>
          </a:p>
        </p:txBody>
      </p:sp>
      <p:pic>
        <p:nvPicPr>
          <p:cNvPr id="44034" name="Picture 2" descr="http://olga.pixelpoint.at/media/PPM_3DAK_landskron/SYSTEM_BOX_iDisplayImage/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7" y="0"/>
            <a:ext cx="9138223" cy="600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285728"/>
            <a:ext cx="6594151" cy="5840435"/>
          </a:xfrm>
        </p:spPr>
        <p:txBody>
          <a:bodyPr>
            <a:normAutofit/>
          </a:bodyPr>
          <a:lstStyle/>
          <a:p>
            <a:r>
              <a:rPr lang="hr-HR" sz="3200" dirty="0" smtClean="0"/>
              <a:t>Od 1330 </a:t>
            </a:r>
            <a:r>
              <a:rPr lang="hr-HR" sz="3200" b="1" dirty="0" smtClean="0"/>
              <a:t>Grad Landskron</a:t>
            </a:r>
            <a:r>
              <a:rPr lang="hr-HR" sz="3200" dirty="0" smtClean="0"/>
              <a:t> često mijenja vlasnika. Tijekom svog postojanja, zbog svoje lokacije, dvorac izgorio nekoliko puta. Nakon posljednjeg požara je upravo popravljao krov i zgrada pala u zapuštenost</a:t>
            </a:r>
            <a:r>
              <a:rPr lang="hr-HR" sz="3200" dirty="0" smtClean="0"/>
              <a:t>.</a:t>
            </a:r>
            <a:r>
              <a:rPr lang="hr-HR" sz="3200" dirty="0" smtClean="0"/>
              <a:t> </a:t>
            </a:r>
            <a:endParaRPr lang="hr-HR" sz="3200" dirty="0"/>
          </a:p>
        </p:txBody>
      </p:sp>
      <p:pic>
        <p:nvPicPr>
          <p:cNvPr id="43010" name="Picture 2" descr="http://olga.pixelpoint.at/media/PPM_3DAK_landskron/SYSTEM_BOX_iDisplayImage/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535"/>
            <a:ext cx="4500594" cy="684646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6803679" cy="1371600"/>
          </a:xfrm>
        </p:spPr>
        <p:txBody>
          <a:bodyPr/>
          <a:lstStyle/>
          <a:p>
            <a:r>
              <a:rPr lang="hr-HR" dirty="0" smtClean="0"/>
              <a:t>Više informacija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3200" dirty="0" smtClean="0">
                <a:hlinkClick r:id="rId2"/>
              </a:rPr>
              <a:t>http://www.burg-landskron.at</a:t>
            </a:r>
            <a:r>
              <a:rPr lang="hr-HR" sz="3200" dirty="0" smtClean="0">
                <a:hlinkClick r:id="rId2"/>
              </a:rPr>
              <a:t>/</a:t>
            </a:r>
            <a:endParaRPr lang="hr-HR" sz="3200" dirty="0" smtClean="0"/>
          </a:p>
          <a:p>
            <a:endParaRPr lang="hr-HR" sz="3200" dirty="0" smtClean="0"/>
          </a:p>
          <a:p>
            <a:pPr>
              <a:buNone/>
            </a:pPr>
            <a:r>
              <a:rPr lang="hr-HR" sz="3200" dirty="0" smtClean="0">
                <a:sym typeface="Wingdings" pitchFamily="2" charset="2"/>
              </a:rPr>
              <a:t></a:t>
            </a:r>
            <a:endParaRPr lang="hr-HR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Theme_Symphony_theme</Template>
  <TotalTime>63</TotalTime>
  <Words>71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Symphony</vt:lpstr>
      <vt:lpstr>Burg Landskron</vt:lpstr>
      <vt:lpstr>Burg Landskron</vt:lpstr>
      <vt:lpstr>Slide 3</vt:lpstr>
      <vt:lpstr>Slide 4</vt:lpstr>
      <vt:lpstr>Zanimljivosti - unutrašnjost</vt:lpstr>
      <vt:lpstr>Slide 6</vt:lpstr>
      <vt:lpstr>Slide 7</vt:lpstr>
      <vt:lpstr>Slide 8</vt:lpstr>
      <vt:lpstr>Više informacija</vt:lpstr>
      <vt:lpstr>Kraj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Burg Landskron</dc:title>
  <dc:creator>Neven</dc:creator>
  <cp:lastModifiedBy>Neven</cp:lastModifiedBy>
  <cp:revision>7</cp:revision>
  <dcterms:created xsi:type="dcterms:W3CDTF">2011-03-14T16:25:39Z</dcterms:created>
  <dcterms:modified xsi:type="dcterms:W3CDTF">2011-03-14T17:29:19Z</dcterms:modified>
</cp:coreProperties>
</file>