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68" r:id="rId3"/>
    <p:sldId id="257" r:id="rId4"/>
    <p:sldId id="265" r:id="rId5"/>
    <p:sldId id="261" r:id="rId6"/>
    <p:sldId id="258" r:id="rId7"/>
    <p:sldId id="262" r:id="rId8"/>
    <p:sldId id="259" r:id="rId9"/>
    <p:sldId id="267" r:id="rId10"/>
    <p:sldId id="263" r:id="rId11"/>
    <p:sldId id="260" r:id="rId12"/>
    <p:sldId id="264" r:id="rId13"/>
    <p:sldId id="269" r:id="rId1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5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993DF-2840-47ED-86D7-B2EE724B412D}" type="datetimeFigureOut">
              <a:rPr lang="hr-HR" smtClean="0"/>
              <a:t>24.9.2012.</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5A63C-3FFD-4043-A056-D7F82F6DB1F6}" type="slidenum">
              <a:rPr lang="hr-HR" smtClean="0"/>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0756F6-1A55-41C0-A46D-CF415ADEF464}" type="datetime1">
              <a:rPr lang="hr-HR" smtClean="0"/>
              <a:t>24.9.2012.</a:t>
            </a:fld>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4905E9F-EBAD-4AC2-8B26-E8F3652AF351}"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F56450-9718-4EC0-80B4-CB6273331145}" type="datetime1">
              <a:rPr lang="hr-HR" smtClean="0"/>
              <a:t>24.9.2012.</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34905E9F-EBAD-4AC2-8B26-E8F3652AF351}"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D6EF03-73B6-495F-892C-ADA472238D43}" type="datetime1">
              <a:rPr lang="hr-HR" smtClean="0"/>
              <a:t>24.9.2012.</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34905E9F-EBAD-4AC2-8B26-E8F3652AF351}"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5E1008-F1BF-4BF5-8915-7E53E87EC8D1}" type="datetime1">
              <a:rPr lang="hr-HR" smtClean="0"/>
              <a:t>24.9.2012.</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34905E9F-EBAD-4AC2-8B26-E8F3652AF351}" type="slidenum">
              <a:rPr lang="hr-HR" smtClean="0"/>
              <a:pPr/>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C9CDB6F-2A43-44F6-8C0F-7FE0AA2CC60C}" type="datetime1">
              <a:rPr lang="hr-HR" smtClean="0"/>
              <a:t>24.9.2012.</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34905E9F-EBAD-4AC2-8B26-E8F3652AF351}" type="slidenum">
              <a:rPr lang="hr-HR" smtClean="0"/>
              <a:pPr/>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0D4007-B119-4309-898B-2893972C2EF8}" type="datetime1">
              <a:rPr lang="hr-HR" smtClean="0"/>
              <a:t>24.9.2012.</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34905E9F-EBAD-4AC2-8B26-E8F3652AF351}" type="slidenum">
              <a:rPr lang="hr-HR" smtClean="0"/>
              <a:pPr/>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CC7C48-0466-4B99-94E2-BFF9DF96957E}" type="datetime1">
              <a:rPr lang="hr-HR" smtClean="0"/>
              <a:t>24.9.2012.</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34905E9F-EBAD-4AC2-8B26-E8F3652AF351}"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B480E4-90EB-458F-A76F-71BBEA65BD49}" type="datetime1">
              <a:rPr lang="hr-HR" smtClean="0"/>
              <a:t>24.9.2012.</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34905E9F-EBAD-4AC2-8B26-E8F3652AF351}" type="slidenum">
              <a:rPr lang="hr-HR" smtClean="0"/>
              <a:pPr/>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970AC30-45B9-4DF1-B0EF-835C5DC6C9C6}" type="datetime1">
              <a:rPr lang="hr-HR" smtClean="0"/>
              <a:t>24.9.2012.</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34905E9F-EBAD-4AC2-8B26-E8F3652AF351}"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C4C842C-71E6-4D63-8452-227E0A623182}" type="datetime1">
              <a:rPr lang="hr-HR" smtClean="0"/>
              <a:t>24.9.2012.</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34905E9F-EBAD-4AC2-8B26-E8F3652AF351}"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1D856E3-77DA-411A-A4FF-88FF441F6B90}" type="datetime1">
              <a:rPr lang="hr-HR" smtClean="0"/>
              <a:t>24.9.2012.</a:t>
            </a:fld>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4905E9F-EBAD-4AC2-8B26-E8F3652AF351}" type="slidenum">
              <a:rPr lang="hr-HR" smtClean="0"/>
              <a:pPr/>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469B00-45D5-41CA-A9A7-17E3A678888D}" type="datetime1">
              <a:rPr lang="hr-HR" smtClean="0"/>
              <a:t>24.9.2012.</a:t>
            </a:fld>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4905E9F-EBAD-4AC2-8B26-E8F3652AF351}"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hafen-fotos.de/keyphoto/viewphoto.php?foto=49_MG_006920090617.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sz="4400" dirty="0" smtClean="0"/>
              <a:t>Die Inseln Deutschlands</a:t>
            </a:r>
            <a:endParaRPr lang="hr-HR" sz="4400" dirty="0"/>
          </a:p>
        </p:txBody>
      </p:sp>
      <p:sp>
        <p:nvSpPr>
          <p:cNvPr id="3" name="Subtitle 2"/>
          <p:cNvSpPr>
            <a:spLocks noGrp="1"/>
          </p:cNvSpPr>
          <p:nvPr>
            <p:ph type="subTitle" idx="1"/>
          </p:nvPr>
        </p:nvSpPr>
        <p:spPr/>
        <p:txBody>
          <a:bodyPr/>
          <a:lstStyle/>
          <a:p>
            <a:endParaRPr lang="hr-H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http://www.justsylt.de/wp-content/uploads/2011/07/Morsum-Kliff-Sylt20.jpg"/>
          <p:cNvPicPr>
            <a:picLocks noChangeAspect="1" noChangeArrowheads="1"/>
          </p:cNvPicPr>
          <p:nvPr/>
        </p:nvPicPr>
        <p:blipFill>
          <a:blip r:embed="rId2" cstate="print"/>
          <a:srcRect/>
          <a:stretch>
            <a:fillRect/>
          </a:stretch>
        </p:blipFill>
        <p:spPr bwMode="auto">
          <a:xfrm>
            <a:off x="2843808" y="2924944"/>
            <a:ext cx="4199789" cy="3149842"/>
          </a:xfrm>
          <a:prstGeom prst="rect">
            <a:avLst/>
          </a:prstGeom>
          <a:noFill/>
        </p:spPr>
      </p:pic>
      <p:pic>
        <p:nvPicPr>
          <p:cNvPr id="4" name="Picture 4" descr="http://cache.virtualtourist.com/6/2275507-Sylt_Holiday_island_Sylt.jpg"/>
          <p:cNvPicPr>
            <a:picLocks noChangeAspect="1" noChangeArrowheads="1"/>
          </p:cNvPicPr>
          <p:nvPr/>
        </p:nvPicPr>
        <p:blipFill>
          <a:blip r:embed="rId3" cstate="print"/>
          <a:srcRect/>
          <a:stretch>
            <a:fillRect/>
          </a:stretch>
        </p:blipFill>
        <p:spPr bwMode="auto">
          <a:xfrm>
            <a:off x="395536" y="3573016"/>
            <a:ext cx="2880320" cy="2160241"/>
          </a:xfrm>
          <a:prstGeom prst="rect">
            <a:avLst/>
          </a:prstGeom>
          <a:noFill/>
        </p:spPr>
      </p:pic>
      <p:pic>
        <p:nvPicPr>
          <p:cNvPr id="5" name="Picture 6" descr="http://www.visit-denmark.dk/NR/rdonlyres/0ADE6379-A580-46FB-A304-6368FCBCBD5D/0/45_704_7331.jpg"/>
          <p:cNvPicPr>
            <a:picLocks noChangeAspect="1" noChangeArrowheads="1"/>
          </p:cNvPicPr>
          <p:nvPr/>
        </p:nvPicPr>
        <p:blipFill>
          <a:blip r:embed="rId4" cstate="print"/>
          <a:srcRect/>
          <a:stretch>
            <a:fillRect/>
          </a:stretch>
        </p:blipFill>
        <p:spPr bwMode="auto">
          <a:xfrm>
            <a:off x="6084168" y="3645024"/>
            <a:ext cx="2917329" cy="1939987"/>
          </a:xfrm>
          <a:prstGeom prst="rect">
            <a:avLst/>
          </a:prstGeom>
          <a:noFill/>
        </p:spPr>
      </p:pic>
      <p:sp>
        <p:nvSpPr>
          <p:cNvPr id="8" name="Title 7"/>
          <p:cNvSpPr>
            <a:spLocks noGrp="1"/>
          </p:cNvSpPr>
          <p:nvPr>
            <p:ph type="title"/>
          </p:nvPr>
        </p:nvSpPr>
        <p:spPr/>
        <p:txBody>
          <a:bodyPr/>
          <a:lstStyle/>
          <a:p>
            <a:endParaRPr lang="hr-HR"/>
          </a:p>
        </p:txBody>
      </p:sp>
      <p:sp>
        <p:nvSpPr>
          <p:cNvPr id="9" name="Content Placeholder 8"/>
          <p:cNvSpPr>
            <a:spLocks noGrp="1"/>
          </p:cNvSpPr>
          <p:nvPr>
            <p:ph idx="1"/>
          </p:nvPr>
        </p:nvSpPr>
        <p:spPr>
          <a:xfrm>
            <a:off x="467544" y="1124744"/>
            <a:ext cx="8229600" cy="4525963"/>
          </a:xfrm>
        </p:spPr>
        <p:txBody>
          <a:bodyPr>
            <a:normAutofit/>
          </a:bodyPr>
          <a:lstStyle/>
          <a:p>
            <a:r>
              <a:rPr lang="hr-HR" sz="2400" dirty="0" smtClean="0"/>
              <a:t>Die Flora der Insel Sylt ist besonders schön. Es gibt kleine Buschgebiete, die wie Teppiche aussehen. Die Insel ist mit dem Festland über den 11 km langen Hindenburgdamm verbunden.</a:t>
            </a:r>
            <a:endParaRPr lang="hr-HR" sz="2400" dirty="0"/>
          </a:p>
        </p:txBody>
      </p:sp>
      <p:sp>
        <p:nvSpPr>
          <p:cNvPr id="10" name="Slide Number Placeholder 9"/>
          <p:cNvSpPr>
            <a:spLocks noGrp="1"/>
          </p:cNvSpPr>
          <p:nvPr>
            <p:ph type="sldNum" sz="quarter" idx="12"/>
          </p:nvPr>
        </p:nvSpPr>
        <p:spPr/>
        <p:txBody>
          <a:bodyPr/>
          <a:lstStyle/>
          <a:p>
            <a:fld id="{34905E9F-EBAD-4AC2-8B26-E8F3652AF351}" type="slidenum">
              <a:rPr lang="hr-HR" smtClean="0"/>
              <a:pPr/>
              <a:t>10</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7944" y="1481328"/>
            <a:ext cx="4618856" cy="4525963"/>
          </a:xfrm>
        </p:spPr>
        <p:txBody>
          <a:bodyPr>
            <a:normAutofit/>
          </a:bodyPr>
          <a:lstStyle/>
          <a:p>
            <a:r>
              <a:rPr lang="hr-HR" sz="2400" dirty="0" smtClean="0"/>
              <a:t>Die Insel Helgoland besuchen im Sommer auch viele Touristen. Die Insel ist fur ihre roten Sandsteinfelsen bekannt.</a:t>
            </a:r>
            <a:endParaRPr lang="hr-HR" sz="2400" dirty="0"/>
          </a:p>
        </p:txBody>
      </p:sp>
      <p:sp>
        <p:nvSpPr>
          <p:cNvPr id="2" name="Title 1"/>
          <p:cNvSpPr>
            <a:spLocks noGrp="1"/>
          </p:cNvSpPr>
          <p:nvPr>
            <p:ph type="title"/>
          </p:nvPr>
        </p:nvSpPr>
        <p:spPr/>
        <p:txBody>
          <a:bodyPr/>
          <a:lstStyle/>
          <a:p>
            <a:pPr algn="l"/>
            <a:r>
              <a:rPr lang="hr-HR" sz="3200" dirty="0" smtClean="0"/>
              <a:t>Helgoland</a:t>
            </a:r>
            <a:endParaRPr lang="hr-HR" sz="3200" dirty="0"/>
          </a:p>
        </p:txBody>
      </p:sp>
      <p:pic>
        <p:nvPicPr>
          <p:cNvPr id="17410" name="Picture 2" descr="http://upload.wikimedia.org/wikipedia/commons/thumb/d/d0/Helgoland_Vogelperspektive_sx.jpg/268px-Helgoland_Vogelperspektive_sx.jpg"/>
          <p:cNvPicPr>
            <a:picLocks noChangeAspect="1" noChangeArrowheads="1"/>
          </p:cNvPicPr>
          <p:nvPr/>
        </p:nvPicPr>
        <p:blipFill>
          <a:blip r:embed="rId2" cstate="print"/>
          <a:srcRect/>
          <a:stretch>
            <a:fillRect/>
          </a:stretch>
        </p:blipFill>
        <p:spPr bwMode="auto">
          <a:xfrm>
            <a:off x="323528" y="1484784"/>
            <a:ext cx="3456384" cy="2347247"/>
          </a:xfrm>
          <a:prstGeom prst="rect">
            <a:avLst/>
          </a:prstGeom>
          <a:noFill/>
        </p:spPr>
      </p:pic>
      <p:pic>
        <p:nvPicPr>
          <p:cNvPr id="6" name="Picture 6" descr="http://www2.bremen-tourismus.de/btz/material/Helgoland_Westkueste_g.jpg"/>
          <p:cNvPicPr>
            <a:picLocks noChangeAspect="1" noChangeArrowheads="1"/>
          </p:cNvPicPr>
          <p:nvPr/>
        </p:nvPicPr>
        <p:blipFill>
          <a:blip r:embed="rId3" cstate="print"/>
          <a:srcRect/>
          <a:stretch>
            <a:fillRect/>
          </a:stretch>
        </p:blipFill>
        <p:spPr bwMode="auto">
          <a:xfrm>
            <a:off x="5529722" y="3933056"/>
            <a:ext cx="3119350" cy="2088232"/>
          </a:xfrm>
          <a:prstGeom prst="rect">
            <a:avLst/>
          </a:prstGeom>
          <a:noFill/>
        </p:spPr>
      </p:pic>
      <p:pic>
        <p:nvPicPr>
          <p:cNvPr id="7" name="Picture 2" descr="http://www.planetware.com/i/map/D/heligoland-map.jpg"/>
          <p:cNvPicPr>
            <a:picLocks noChangeAspect="1" noChangeArrowheads="1"/>
          </p:cNvPicPr>
          <p:nvPr/>
        </p:nvPicPr>
        <p:blipFill>
          <a:blip r:embed="rId4" cstate="print"/>
          <a:srcRect/>
          <a:stretch>
            <a:fillRect/>
          </a:stretch>
        </p:blipFill>
        <p:spPr bwMode="auto">
          <a:xfrm>
            <a:off x="2411760" y="4221088"/>
            <a:ext cx="2834049" cy="2016224"/>
          </a:xfrm>
          <a:prstGeom prst="rect">
            <a:avLst/>
          </a:prstGeom>
          <a:noFill/>
        </p:spPr>
      </p:pic>
      <p:sp>
        <p:nvSpPr>
          <p:cNvPr id="8" name="Slide Number Placeholder 7"/>
          <p:cNvSpPr>
            <a:spLocks noGrp="1"/>
          </p:cNvSpPr>
          <p:nvPr>
            <p:ph type="sldNum" sz="quarter" idx="12"/>
          </p:nvPr>
        </p:nvSpPr>
        <p:spPr/>
        <p:txBody>
          <a:bodyPr/>
          <a:lstStyle/>
          <a:p>
            <a:fld id="{34905E9F-EBAD-4AC2-8B26-E8F3652AF351}" type="slidenum">
              <a:rPr lang="hr-HR" smtClean="0"/>
              <a:pPr/>
              <a:t>11</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i.pbase.com/o6/25/862925/1/114026025.9gvkSbY7.Helgoland399.jpg"/>
          <p:cNvPicPr>
            <a:picLocks noChangeAspect="1" noChangeArrowheads="1"/>
          </p:cNvPicPr>
          <p:nvPr/>
        </p:nvPicPr>
        <p:blipFill>
          <a:blip r:embed="rId2" cstate="print"/>
          <a:srcRect/>
          <a:stretch>
            <a:fillRect/>
          </a:stretch>
        </p:blipFill>
        <p:spPr bwMode="auto">
          <a:xfrm>
            <a:off x="4283968" y="3068960"/>
            <a:ext cx="4224470" cy="3168352"/>
          </a:xfrm>
          <a:prstGeom prst="rect">
            <a:avLst/>
          </a:prstGeom>
          <a:noFill/>
        </p:spPr>
      </p:pic>
      <p:pic>
        <p:nvPicPr>
          <p:cNvPr id="3" name="Picture 4" descr="http://mw2.google.com/mw-panoramio/photos/medium/143642.jpg"/>
          <p:cNvPicPr>
            <a:picLocks noChangeAspect="1" noChangeArrowheads="1"/>
          </p:cNvPicPr>
          <p:nvPr/>
        </p:nvPicPr>
        <p:blipFill>
          <a:blip r:embed="rId3" cstate="print"/>
          <a:srcRect/>
          <a:stretch>
            <a:fillRect/>
          </a:stretch>
        </p:blipFill>
        <p:spPr bwMode="auto">
          <a:xfrm>
            <a:off x="4860032" y="476672"/>
            <a:ext cx="2987824" cy="1989891"/>
          </a:xfrm>
          <a:prstGeom prst="rect">
            <a:avLst/>
          </a:prstGeom>
          <a:noFill/>
        </p:spPr>
      </p:pic>
      <p:pic>
        <p:nvPicPr>
          <p:cNvPr id="4" name="Picture 10" descr="http://www.dreamstime.com/helgoland-island-in-germany-beach-on-dune-thumb15382055.jpg"/>
          <p:cNvPicPr>
            <a:picLocks noChangeAspect="1" noChangeArrowheads="1"/>
          </p:cNvPicPr>
          <p:nvPr/>
        </p:nvPicPr>
        <p:blipFill>
          <a:blip r:embed="rId4" cstate="print"/>
          <a:srcRect/>
          <a:stretch>
            <a:fillRect/>
          </a:stretch>
        </p:blipFill>
        <p:spPr bwMode="auto">
          <a:xfrm>
            <a:off x="971600" y="3573016"/>
            <a:ext cx="2901815" cy="1944216"/>
          </a:xfrm>
          <a:prstGeom prst="rect">
            <a:avLst/>
          </a:prstGeom>
          <a:noFill/>
        </p:spPr>
      </p:pic>
      <p:pic>
        <p:nvPicPr>
          <p:cNvPr id="7" name="Picture 6" descr="http://www.shmaehr.de/archiv/2005/helgoland2005/helgoland1.jpg"/>
          <p:cNvPicPr>
            <a:picLocks noChangeAspect="1" noChangeArrowheads="1"/>
          </p:cNvPicPr>
          <p:nvPr/>
        </p:nvPicPr>
        <p:blipFill>
          <a:blip r:embed="rId5" cstate="print"/>
          <a:srcRect/>
          <a:stretch>
            <a:fillRect/>
          </a:stretch>
        </p:blipFill>
        <p:spPr bwMode="auto">
          <a:xfrm>
            <a:off x="683568" y="620688"/>
            <a:ext cx="3360373" cy="2520280"/>
          </a:xfrm>
          <a:prstGeom prst="rect">
            <a:avLst/>
          </a:prstGeom>
          <a:noFill/>
        </p:spPr>
      </p:pic>
      <p:sp>
        <p:nvSpPr>
          <p:cNvPr id="8" name="Slide Number Placeholder 7"/>
          <p:cNvSpPr>
            <a:spLocks noGrp="1"/>
          </p:cNvSpPr>
          <p:nvPr>
            <p:ph type="sldNum" sz="quarter" idx="12"/>
          </p:nvPr>
        </p:nvSpPr>
        <p:spPr/>
        <p:txBody>
          <a:bodyPr/>
          <a:lstStyle/>
          <a:p>
            <a:fld id="{34905E9F-EBAD-4AC2-8B26-E8F3652AF351}" type="slidenum">
              <a:rPr lang="hr-HR" smtClean="0"/>
              <a:pPr/>
              <a:t>12</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Font typeface="Wingdings 3"/>
              <a:buAutoNum type="arabicPeriod"/>
            </a:pPr>
            <a:r>
              <a:rPr lang="hr-HR" sz="2400" dirty="0" smtClean="0"/>
              <a:t>Welche Seen sind im Norden Deutschlands?</a:t>
            </a:r>
          </a:p>
          <a:p>
            <a:pPr marL="624078" indent="-514350">
              <a:buAutoNum type="arabicPeriod"/>
            </a:pPr>
            <a:r>
              <a:rPr lang="hr-HR" sz="2400" dirty="0" smtClean="0"/>
              <a:t>Wie heißen die bekanntesten deutschen Inseln?</a:t>
            </a:r>
          </a:p>
          <a:p>
            <a:pPr marL="624078" indent="-514350">
              <a:buAutoNum type="arabicPeriod"/>
            </a:pPr>
            <a:r>
              <a:rPr lang="hr-HR" sz="2400" dirty="0" smtClean="0"/>
              <a:t>Wie heißt die größte deutsche Insel?</a:t>
            </a:r>
          </a:p>
          <a:p>
            <a:pPr marL="624078" indent="-514350">
              <a:buAutoNum type="arabicPeriod"/>
            </a:pPr>
            <a:r>
              <a:rPr lang="hr-HR" sz="2400" dirty="0" smtClean="0"/>
              <a:t>Wofür ist die Insel Rügen bekannt?</a:t>
            </a:r>
          </a:p>
          <a:p>
            <a:pPr marL="624078" indent="-514350">
              <a:buAutoNum type="arabicPeriod"/>
            </a:pPr>
            <a:r>
              <a:rPr lang="hr-HR" sz="2400" dirty="0" smtClean="0"/>
              <a:t>Wo befindet sich Amrum?</a:t>
            </a:r>
          </a:p>
          <a:p>
            <a:pPr marL="624078" indent="-514350">
              <a:buAutoNum type="arabicPeriod"/>
            </a:pPr>
            <a:r>
              <a:rPr lang="hr-HR" sz="2400" dirty="0" smtClean="0"/>
              <a:t>Welcher Schriftsteller arbeitete auf Sylt?</a:t>
            </a:r>
          </a:p>
          <a:p>
            <a:pPr marL="624078" indent="-514350">
              <a:buAutoNum type="arabicPeriod"/>
            </a:pPr>
            <a:r>
              <a:rPr lang="hr-HR" sz="2400" dirty="0" smtClean="0"/>
              <a:t>Wie lang ist Sylt?</a:t>
            </a:r>
          </a:p>
          <a:p>
            <a:pPr marL="624078" indent="-514350">
              <a:buAutoNum type="arabicPeriod"/>
            </a:pPr>
            <a:r>
              <a:rPr lang="hr-HR" sz="2400" dirty="0" smtClean="0"/>
              <a:t>Womit ist Sylt mit dem Festland verbunden?</a:t>
            </a:r>
          </a:p>
          <a:p>
            <a:pPr marL="624078" indent="-514350">
              <a:buAutoNum type="arabicPeriod"/>
            </a:pPr>
            <a:r>
              <a:rPr lang="hr-HR" sz="2400" dirty="0" smtClean="0"/>
              <a:t>Wofür ist die Insel Helgoland bekannt?</a:t>
            </a:r>
          </a:p>
          <a:p>
            <a:pPr marL="624078" indent="-514350">
              <a:buAutoNum type="arabicPeriod"/>
            </a:pPr>
            <a:r>
              <a:rPr lang="hr-HR" sz="2400" dirty="0" smtClean="0"/>
              <a:t>Wovon leben die Leute an den Inseln?</a:t>
            </a:r>
          </a:p>
          <a:p>
            <a:pPr marL="624078" indent="-514350">
              <a:buAutoNum type="arabicPeriod"/>
            </a:pPr>
            <a:r>
              <a:rPr lang="hr-HR" sz="2400" dirty="0" smtClean="0"/>
              <a:t>Nenne einige kroatische Inseln!</a:t>
            </a:r>
          </a:p>
          <a:p>
            <a:pPr marL="624078" indent="-514350">
              <a:buAutoNum type="arabicPeriod"/>
            </a:pPr>
            <a:r>
              <a:rPr lang="hr-HR" sz="2400" dirty="0" smtClean="0"/>
              <a:t>In welchem Meer sind sie?</a:t>
            </a:r>
          </a:p>
          <a:p>
            <a:pPr marL="624078" indent="-514350">
              <a:buAutoNum type="arabicPeriod"/>
            </a:pPr>
            <a:r>
              <a:rPr lang="hr-HR" sz="2400" dirty="0" smtClean="0"/>
              <a:t>Wie heißt die größte kroatische Insel?</a:t>
            </a:r>
          </a:p>
          <a:p>
            <a:pPr marL="624078" indent="-514350">
              <a:buAutoNum type="arabicPeriod"/>
            </a:pPr>
            <a:endParaRPr lang="hr-HR" dirty="0" smtClean="0"/>
          </a:p>
          <a:p>
            <a:pPr marL="624078" indent="-514350">
              <a:buAutoNum type="arabicPeriod"/>
            </a:pPr>
            <a:endParaRPr lang="hr-HR" dirty="0" smtClean="0"/>
          </a:p>
          <a:p>
            <a:pPr marL="624078" indent="-514350">
              <a:buAutoNum type="arabicPeriod"/>
            </a:pPr>
            <a:endParaRPr lang="hr-HR" dirty="0"/>
          </a:p>
        </p:txBody>
      </p:sp>
      <p:sp>
        <p:nvSpPr>
          <p:cNvPr id="3" name="Title 2"/>
          <p:cNvSpPr>
            <a:spLocks noGrp="1"/>
          </p:cNvSpPr>
          <p:nvPr>
            <p:ph type="title"/>
          </p:nvPr>
        </p:nvSpPr>
        <p:spPr>
          <a:xfrm>
            <a:off x="395536" y="548680"/>
            <a:ext cx="8229600" cy="1143000"/>
          </a:xfrm>
        </p:spPr>
        <p:txBody>
          <a:bodyPr>
            <a:normAutofit fontScale="90000"/>
          </a:bodyPr>
          <a:lstStyle/>
          <a:p>
            <a:r>
              <a:rPr lang="hr-HR" dirty="0" smtClean="0"/>
              <a:t>Fragen an dich</a:t>
            </a:r>
            <a:br>
              <a:rPr lang="hr-HR" dirty="0" smtClean="0"/>
            </a:br>
            <a:endParaRPr lang="hr-HR" dirty="0"/>
          </a:p>
        </p:txBody>
      </p:sp>
      <p:sp>
        <p:nvSpPr>
          <p:cNvPr id="4" name="Slide Number Placeholder 3"/>
          <p:cNvSpPr>
            <a:spLocks noGrp="1"/>
          </p:cNvSpPr>
          <p:nvPr>
            <p:ph type="sldNum" sz="quarter" idx="12"/>
          </p:nvPr>
        </p:nvSpPr>
        <p:spPr/>
        <p:txBody>
          <a:bodyPr/>
          <a:lstStyle/>
          <a:p>
            <a:fld id="{34905E9F-EBAD-4AC2-8B26-E8F3652AF351}" type="slidenum">
              <a:rPr lang="hr-HR" smtClean="0"/>
              <a:pPr/>
              <a:t>13</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epmap.de/landkarte/deutschland-landkarte-18452.png"/>
          <p:cNvPicPr>
            <a:picLocks noChangeAspect="1" noChangeArrowheads="1"/>
          </p:cNvPicPr>
          <p:nvPr/>
        </p:nvPicPr>
        <p:blipFill>
          <a:blip r:embed="rId2" cstate="print"/>
          <a:srcRect/>
          <a:stretch>
            <a:fillRect/>
          </a:stretch>
        </p:blipFill>
        <p:spPr bwMode="auto">
          <a:xfrm>
            <a:off x="5364088" y="404664"/>
            <a:ext cx="3024335" cy="3024336"/>
          </a:xfrm>
          <a:prstGeom prst="rect">
            <a:avLst/>
          </a:prstGeom>
          <a:noFill/>
        </p:spPr>
      </p:pic>
      <p:sp>
        <p:nvSpPr>
          <p:cNvPr id="3" name="Title 2"/>
          <p:cNvSpPr>
            <a:spLocks noGrp="1"/>
          </p:cNvSpPr>
          <p:nvPr>
            <p:ph type="title"/>
          </p:nvPr>
        </p:nvSpPr>
        <p:spPr/>
        <p:txBody>
          <a:bodyPr/>
          <a:lstStyle/>
          <a:p>
            <a:r>
              <a:rPr lang="hr-HR" sz="3200" dirty="0" smtClean="0"/>
              <a:t>Deutschland</a:t>
            </a:r>
            <a:endParaRPr lang="hr-HR" sz="3200" dirty="0"/>
          </a:p>
        </p:txBody>
      </p:sp>
      <p:pic>
        <p:nvPicPr>
          <p:cNvPr id="1026" name="Picture 2" descr="http://www.stepmap.de/landkarte/nordsee-1113928.png"/>
          <p:cNvPicPr>
            <a:picLocks noChangeAspect="1" noChangeArrowheads="1"/>
          </p:cNvPicPr>
          <p:nvPr/>
        </p:nvPicPr>
        <p:blipFill>
          <a:blip r:embed="rId3" cstate="print"/>
          <a:srcRect/>
          <a:stretch>
            <a:fillRect/>
          </a:stretch>
        </p:blipFill>
        <p:spPr bwMode="auto">
          <a:xfrm>
            <a:off x="611560" y="1844824"/>
            <a:ext cx="3816423" cy="3816424"/>
          </a:xfrm>
          <a:prstGeom prst="rect">
            <a:avLst/>
          </a:prstGeom>
          <a:noFill/>
        </p:spPr>
      </p:pic>
      <p:pic>
        <p:nvPicPr>
          <p:cNvPr id="1028" name="Picture 4" descr="http://www.online-artikel.de/editor/assets/reisen/ostsee-karte.jpg"/>
          <p:cNvPicPr>
            <a:picLocks noChangeAspect="1" noChangeArrowheads="1"/>
          </p:cNvPicPr>
          <p:nvPr/>
        </p:nvPicPr>
        <p:blipFill>
          <a:blip r:embed="rId4" cstate="print"/>
          <a:srcRect/>
          <a:stretch>
            <a:fillRect/>
          </a:stretch>
        </p:blipFill>
        <p:spPr bwMode="auto">
          <a:xfrm>
            <a:off x="5076056" y="4077072"/>
            <a:ext cx="3537234" cy="2016224"/>
          </a:xfrm>
          <a:prstGeom prst="rect">
            <a:avLst/>
          </a:prstGeom>
          <a:noFill/>
        </p:spPr>
      </p:pic>
      <p:sp>
        <p:nvSpPr>
          <p:cNvPr id="6" name="Oval 5"/>
          <p:cNvSpPr/>
          <p:nvPr/>
        </p:nvSpPr>
        <p:spPr>
          <a:xfrm>
            <a:off x="2339752" y="2708920"/>
            <a:ext cx="57606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2483768" y="2204864"/>
            <a:ext cx="57606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Oval 7"/>
          <p:cNvSpPr/>
          <p:nvPr/>
        </p:nvSpPr>
        <p:spPr>
          <a:xfrm>
            <a:off x="1835696" y="3645024"/>
            <a:ext cx="57606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Content Placeholder 8"/>
          <p:cNvSpPr>
            <a:spLocks noGrp="1"/>
          </p:cNvSpPr>
          <p:nvPr>
            <p:ph idx="1"/>
          </p:nvPr>
        </p:nvSpPr>
        <p:spPr>
          <a:xfrm>
            <a:off x="6084168" y="548680"/>
            <a:ext cx="172819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endParaRPr lang="hr-HR" dirty="0"/>
          </a:p>
        </p:txBody>
      </p:sp>
      <p:sp>
        <p:nvSpPr>
          <p:cNvPr id="10" name="TextBox 9"/>
          <p:cNvSpPr txBox="1"/>
          <p:nvPr/>
        </p:nvSpPr>
        <p:spPr>
          <a:xfrm>
            <a:off x="755576" y="1988840"/>
            <a:ext cx="1368152" cy="307777"/>
          </a:xfrm>
          <a:prstGeom prst="rect">
            <a:avLst/>
          </a:prstGeom>
          <a:noFill/>
        </p:spPr>
        <p:txBody>
          <a:bodyPr wrap="square" rtlCol="0">
            <a:spAutoFit/>
          </a:bodyPr>
          <a:lstStyle/>
          <a:p>
            <a:r>
              <a:rPr lang="hr-HR" sz="1400" b="1" dirty="0" smtClean="0"/>
              <a:t>Nordsee</a:t>
            </a:r>
            <a:endParaRPr lang="hr-HR" sz="1400" b="1" dirty="0"/>
          </a:p>
        </p:txBody>
      </p:sp>
      <p:sp>
        <p:nvSpPr>
          <p:cNvPr id="12" name="TextBox 11"/>
          <p:cNvSpPr txBox="1"/>
          <p:nvPr/>
        </p:nvSpPr>
        <p:spPr>
          <a:xfrm>
            <a:off x="7308304" y="4221088"/>
            <a:ext cx="1368152" cy="307777"/>
          </a:xfrm>
          <a:prstGeom prst="rect">
            <a:avLst/>
          </a:prstGeom>
          <a:noFill/>
        </p:spPr>
        <p:txBody>
          <a:bodyPr wrap="square" rtlCol="0">
            <a:spAutoFit/>
          </a:bodyPr>
          <a:lstStyle/>
          <a:p>
            <a:pPr algn="ctr"/>
            <a:r>
              <a:rPr lang="hr-HR" sz="1400" b="1" dirty="0" smtClean="0"/>
              <a:t>Ostsee</a:t>
            </a:r>
            <a:endParaRPr lang="hr-HR" sz="1400" b="1" dirty="0"/>
          </a:p>
        </p:txBody>
      </p:sp>
      <p:sp>
        <p:nvSpPr>
          <p:cNvPr id="14" name="Oval 13"/>
          <p:cNvSpPr/>
          <p:nvPr/>
        </p:nvSpPr>
        <p:spPr>
          <a:xfrm>
            <a:off x="6372200" y="5589240"/>
            <a:ext cx="57606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Slide Number Placeholder 14"/>
          <p:cNvSpPr>
            <a:spLocks noGrp="1"/>
          </p:cNvSpPr>
          <p:nvPr>
            <p:ph type="sldNum" sz="quarter" idx="12"/>
          </p:nvPr>
        </p:nvSpPr>
        <p:spPr/>
        <p:txBody>
          <a:bodyPr/>
          <a:lstStyle/>
          <a:p>
            <a:fld id="{34905E9F-EBAD-4AC2-8B26-E8F3652AF351}" type="slidenum">
              <a:rPr lang="hr-HR" smtClean="0"/>
              <a:pPr/>
              <a:t>2</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build="p" animBg="1"/>
      <p:bldP spid="10" grpId="0"/>
      <p:bldP spid="12"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912" y="1481328"/>
            <a:ext cx="4906888" cy="4525963"/>
          </a:xfrm>
        </p:spPr>
        <p:txBody>
          <a:bodyPr>
            <a:normAutofit/>
          </a:bodyPr>
          <a:lstStyle/>
          <a:p>
            <a:r>
              <a:rPr lang="hr-HR" sz="2000" dirty="0" smtClean="0"/>
              <a:t>Auf der Deutschlandskarte ganz oben, im Nordwesten von Schleswig-Holstein, liegt die Insel Amrum. Wenn jemand sagt, dass er nach Amrum fährt, fragen sich viele, wo die Insel liegt.</a:t>
            </a:r>
            <a:endParaRPr lang="hr-HR" sz="2000" dirty="0"/>
          </a:p>
        </p:txBody>
      </p:sp>
      <p:sp>
        <p:nvSpPr>
          <p:cNvPr id="2" name="Title 1"/>
          <p:cNvSpPr>
            <a:spLocks noGrp="1"/>
          </p:cNvSpPr>
          <p:nvPr>
            <p:ph type="title"/>
          </p:nvPr>
        </p:nvSpPr>
        <p:spPr/>
        <p:txBody>
          <a:bodyPr/>
          <a:lstStyle/>
          <a:p>
            <a:pPr algn="l"/>
            <a:r>
              <a:rPr lang="hr-HR" sz="3200" dirty="0" smtClean="0"/>
              <a:t>Amrum</a:t>
            </a:r>
            <a:endParaRPr lang="hr-HR" sz="3200" dirty="0"/>
          </a:p>
        </p:txBody>
      </p:sp>
      <p:pic>
        <p:nvPicPr>
          <p:cNvPr id="1026" name="Picture 2" descr="http://www.welt-atlas.de/datenbank/karten/karte-1-948.gif"/>
          <p:cNvPicPr>
            <a:picLocks noChangeAspect="1" noChangeArrowheads="1"/>
          </p:cNvPicPr>
          <p:nvPr/>
        </p:nvPicPr>
        <p:blipFill>
          <a:blip r:embed="rId2" cstate="print"/>
          <a:srcRect/>
          <a:stretch>
            <a:fillRect/>
          </a:stretch>
        </p:blipFill>
        <p:spPr bwMode="auto">
          <a:xfrm>
            <a:off x="395536" y="1484784"/>
            <a:ext cx="3279579" cy="4086250"/>
          </a:xfrm>
          <a:prstGeom prst="rect">
            <a:avLst/>
          </a:prstGeom>
          <a:noFill/>
        </p:spPr>
      </p:pic>
      <p:pic>
        <p:nvPicPr>
          <p:cNvPr id="1028" name="Picture 4" descr="http://www.blogwiese.ch/wp-content/Amrum.jpg"/>
          <p:cNvPicPr>
            <a:picLocks noChangeAspect="1" noChangeArrowheads="1"/>
          </p:cNvPicPr>
          <p:nvPr/>
        </p:nvPicPr>
        <p:blipFill>
          <a:blip r:embed="rId3" cstate="print"/>
          <a:srcRect/>
          <a:stretch>
            <a:fillRect/>
          </a:stretch>
        </p:blipFill>
        <p:spPr bwMode="auto">
          <a:xfrm>
            <a:off x="4788024" y="3747021"/>
            <a:ext cx="3501777" cy="2577580"/>
          </a:xfrm>
          <a:prstGeom prst="rect">
            <a:avLst/>
          </a:prstGeom>
          <a:noFill/>
        </p:spPr>
      </p:pic>
      <p:sp>
        <p:nvSpPr>
          <p:cNvPr id="6" name="Slide Number Placeholder 5"/>
          <p:cNvSpPr>
            <a:spLocks noGrp="1"/>
          </p:cNvSpPr>
          <p:nvPr>
            <p:ph type="sldNum" sz="quarter" idx="12"/>
          </p:nvPr>
        </p:nvSpPr>
        <p:spPr/>
        <p:txBody>
          <a:bodyPr/>
          <a:lstStyle/>
          <a:p>
            <a:fld id="{34905E9F-EBAD-4AC2-8B26-E8F3652AF351}" type="slidenum">
              <a:rPr lang="hr-HR" smtClean="0"/>
              <a:pPr/>
              <a:t>3</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hr-HR" sz="2400" dirty="0" smtClean="0"/>
              <a:t>Viele Kinder wissen das aber, weil sie mit den Eltern im Sommer dorthin fahren und dort die Ferien verbringen. Tanja verbrachte fast jeden Sommer ihre Ferien auf der Insel Amrum. Aber erst, wenn das Schiff vom Festland ablegte, wusste sie, dass der Urlaub begonnen hatte.</a:t>
            </a:r>
            <a:endParaRPr lang="hr-HR" sz="2400" dirty="0"/>
          </a:p>
        </p:txBody>
      </p:sp>
      <p:sp>
        <p:nvSpPr>
          <p:cNvPr id="3" name="Title 2"/>
          <p:cNvSpPr>
            <a:spLocks noGrp="1"/>
          </p:cNvSpPr>
          <p:nvPr>
            <p:ph type="title"/>
          </p:nvPr>
        </p:nvSpPr>
        <p:spPr/>
        <p:txBody>
          <a:bodyPr/>
          <a:lstStyle/>
          <a:p>
            <a:endParaRPr lang="hr-HR"/>
          </a:p>
        </p:txBody>
      </p:sp>
      <p:pic>
        <p:nvPicPr>
          <p:cNvPr id="5" name="Picture 8" descr="http://nowas.org/foehr2006/foehr_amrum%20(2).jpg"/>
          <p:cNvPicPr>
            <a:picLocks noChangeAspect="1" noChangeArrowheads="1"/>
          </p:cNvPicPr>
          <p:nvPr/>
        </p:nvPicPr>
        <p:blipFill>
          <a:blip r:embed="rId2" cstate="print"/>
          <a:srcRect/>
          <a:stretch>
            <a:fillRect/>
          </a:stretch>
        </p:blipFill>
        <p:spPr bwMode="auto">
          <a:xfrm>
            <a:off x="5076056" y="3933056"/>
            <a:ext cx="3312368" cy="2484276"/>
          </a:xfrm>
          <a:prstGeom prst="rect">
            <a:avLst/>
          </a:prstGeom>
          <a:noFill/>
        </p:spPr>
      </p:pic>
      <p:sp>
        <p:nvSpPr>
          <p:cNvPr id="6" name="Slide Number Placeholder 5"/>
          <p:cNvSpPr>
            <a:spLocks noGrp="1"/>
          </p:cNvSpPr>
          <p:nvPr>
            <p:ph type="sldNum" sz="quarter" idx="12"/>
          </p:nvPr>
        </p:nvSpPr>
        <p:spPr/>
        <p:txBody>
          <a:bodyPr/>
          <a:lstStyle/>
          <a:p>
            <a:fld id="{34905E9F-EBAD-4AC2-8B26-E8F3652AF351}" type="slidenum">
              <a:rPr lang="hr-HR" smtClean="0"/>
              <a:pPr/>
              <a:t>4</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hafen-fotos.de/pict_nordsee/amrum-2.jpg"/>
          <p:cNvPicPr>
            <a:picLocks noChangeAspect="1" noChangeArrowheads="1"/>
          </p:cNvPicPr>
          <p:nvPr/>
        </p:nvPicPr>
        <p:blipFill>
          <a:blip r:embed="rId2" cstate="print"/>
          <a:srcRect/>
          <a:stretch>
            <a:fillRect/>
          </a:stretch>
        </p:blipFill>
        <p:spPr bwMode="auto">
          <a:xfrm>
            <a:off x="611560" y="692696"/>
            <a:ext cx="3233892" cy="2160240"/>
          </a:xfrm>
          <a:prstGeom prst="rect">
            <a:avLst/>
          </a:prstGeom>
          <a:noFill/>
        </p:spPr>
      </p:pic>
      <p:pic>
        <p:nvPicPr>
          <p:cNvPr id="3" name="Picture 16" descr="http://www.amrum-weisses-haus.de/bilder/10_allge/heide.jpg"/>
          <p:cNvPicPr>
            <a:picLocks noChangeAspect="1" noChangeArrowheads="1"/>
          </p:cNvPicPr>
          <p:nvPr/>
        </p:nvPicPr>
        <p:blipFill>
          <a:blip r:embed="rId3" cstate="print"/>
          <a:srcRect/>
          <a:stretch>
            <a:fillRect/>
          </a:stretch>
        </p:blipFill>
        <p:spPr bwMode="auto">
          <a:xfrm>
            <a:off x="4644008" y="548680"/>
            <a:ext cx="3433939" cy="2592288"/>
          </a:xfrm>
          <a:prstGeom prst="rect">
            <a:avLst/>
          </a:prstGeom>
          <a:noFill/>
        </p:spPr>
      </p:pic>
      <p:pic>
        <p:nvPicPr>
          <p:cNvPr id="4" name="Picture 12" descr="Nebel on Amrum">
            <a:hlinkClick r:id="rId4"/>
          </p:cNvPr>
          <p:cNvPicPr>
            <a:picLocks noChangeAspect="1" noChangeArrowheads="1"/>
          </p:cNvPicPr>
          <p:nvPr/>
        </p:nvPicPr>
        <p:blipFill>
          <a:blip r:embed="rId5" cstate="print"/>
          <a:srcRect/>
          <a:stretch>
            <a:fillRect/>
          </a:stretch>
        </p:blipFill>
        <p:spPr bwMode="auto">
          <a:xfrm>
            <a:off x="5220072" y="4293096"/>
            <a:ext cx="3538364" cy="2363627"/>
          </a:xfrm>
          <a:prstGeom prst="rect">
            <a:avLst/>
          </a:prstGeom>
          <a:noFill/>
        </p:spPr>
      </p:pic>
      <p:pic>
        <p:nvPicPr>
          <p:cNvPr id="7" name="Picture 14" descr="http://www.wunderweib.de/media/redaktionell/wunderweib/starsfreizeit/reise/amrum/Amrum_Leuchtturm-2_450_800x600_img_308x0.jpg"/>
          <p:cNvPicPr>
            <a:picLocks noChangeAspect="1" noChangeArrowheads="1"/>
          </p:cNvPicPr>
          <p:nvPr/>
        </p:nvPicPr>
        <p:blipFill>
          <a:blip r:embed="rId6" cstate="print"/>
          <a:srcRect/>
          <a:stretch>
            <a:fillRect/>
          </a:stretch>
        </p:blipFill>
        <p:spPr bwMode="auto">
          <a:xfrm>
            <a:off x="4283968" y="3212976"/>
            <a:ext cx="2016224" cy="1512168"/>
          </a:xfrm>
          <a:prstGeom prst="rect">
            <a:avLst/>
          </a:prstGeom>
          <a:noFill/>
        </p:spPr>
      </p:pic>
      <p:pic>
        <p:nvPicPr>
          <p:cNvPr id="8" name="Picture 6" descr="http://upload.wikimedia.org/wikipedia/commons/1/1b/Amrum_Strand_Kniepsand_3.jpg"/>
          <p:cNvPicPr>
            <a:picLocks noChangeAspect="1" noChangeArrowheads="1"/>
          </p:cNvPicPr>
          <p:nvPr/>
        </p:nvPicPr>
        <p:blipFill>
          <a:blip r:embed="rId7" cstate="print"/>
          <a:srcRect/>
          <a:stretch>
            <a:fillRect/>
          </a:stretch>
        </p:blipFill>
        <p:spPr bwMode="auto">
          <a:xfrm>
            <a:off x="323528" y="3068960"/>
            <a:ext cx="3672408" cy="2754306"/>
          </a:xfrm>
          <a:prstGeom prst="rect">
            <a:avLst/>
          </a:prstGeom>
          <a:noFill/>
        </p:spPr>
      </p:pic>
      <p:sp>
        <p:nvSpPr>
          <p:cNvPr id="9" name="Slide Number Placeholder 8"/>
          <p:cNvSpPr>
            <a:spLocks noGrp="1"/>
          </p:cNvSpPr>
          <p:nvPr>
            <p:ph type="sldNum" sz="quarter" idx="12"/>
          </p:nvPr>
        </p:nvSpPr>
        <p:spPr/>
        <p:txBody>
          <a:bodyPr/>
          <a:lstStyle/>
          <a:p>
            <a:fld id="{34905E9F-EBAD-4AC2-8B26-E8F3652AF351}" type="slidenum">
              <a:rPr lang="hr-HR" smtClean="0"/>
              <a:pPr/>
              <a:t>5</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hr-HR" sz="2400" dirty="0" smtClean="0"/>
              <a:t>Rügen ist die größte </a:t>
            </a:r>
            <a:r>
              <a:rPr lang="hr-HR" sz="2400" dirty="0" smtClean="0"/>
              <a:t>I</a:t>
            </a:r>
            <a:r>
              <a:rPr lang="hr-HR" sz="2400" dirty="0" smtClean="0"/>
              <a:t>nsel Deutschlands. Die Insel Rügen ist für ihre weißen Kalkfelsen bekannt, die bis 160 m hoch sind.</a:t>
            </a:r>
            <a:endParaRPr lang="hr-HR" sz="2400" dirty="0"/>
          </a:p>
        </p:txBody>
      </p:sp>
      <p:sp>
        <p:nvSpPr>
          <p:cNvPr id="2" name="Title 1"/>
          <p:cNvSpPr>
            <a:spLocks noGrp="1"/>
          </p:cNvSpPr>
          <p:nvPr>
            <p:ph type="title"/>
          </p:nvPr>
        </p:nvSpPr>
        <p:spPr/>
        <p:txBody>
          <a:bodyPr/>
          <a:lstStyle/>
          <a:p>
            <a:pPr algn="l"/>
            <a:r>
              <a:rPr lang="hr-HR" sz="3200" dirty="0" smtClean="0"/>
              <a:t>Rügen</a:t>
            </a:r>
            <a:endParaRPr lang="hr-HR" sz="3200" dirty="0"/>
          </a:p>
        </p:txBody>
      </p:sp>
      <p:pic>
        <p:nvPicPr>
          <p:cNvPr id="15362" name="Picture 2" descr="http://www.mecklenburger-radtour.de/uploads/pics/rueg-02-03_05.jpg"/>
          <p:cNvPicPr>
            <a:picLocks noChangeAspect="1" noChangeArrowheads="1"/>
          </p:cNvPicPr>
          <p:nvPr/>
        </p:nvPicPr>
        <p:blipFill>
          <a:blip r:embed="rId2" cstate="print"/>
          <a:srcRect/>
          <a:stretch>
            <a:fillRect/>
          </a:stretch>
        </p:blipFill>
        <p:spPr bwMode="auto">
          <a:xfrm>
            <a:off x="0" y="2780928"/>
            <a:ext cx="3915774" cy="2924543"/>
          </a:xfrm>
          <a:prstGeom prst="rect">
            <a:avLst/>
          </a:prstGeom>
          <a:noFill/>
        </p:spPr>
      </p:pic>
      <p:pic>
        <p:nvPicPr>
          <p:cNvPr id="15366" name="Picture 6" descr="Satellite Image of Rügen"/>
          <p:cNvPicPr>
            <a:picLocks noChangeAspect="1" noChangeArrowheads="1"/>
          </p:cNvPicPr>
          <p:nvPr/>
        </p:nvPicPr>
        <p:blipFill>
          <a:blip r:embed="rId3" cstate="print"/>
          <a:srcRect/>
          <a:stretch>
            <a:fillRect/>
          </a:stretch>
        </p:blipFill>
        <p:spPr bwMode="auto">
          <a:xfrm>
            <a:off x="5220072" y="2924944"/>
            <a:ext cx="3299718" cy="3588443"/>
          </a:xfrm>
          <a:prstGeom prst="rect">
            <a:avLst/>
          </a:prstGeom>
          <a:noFill/>
        </p:spPr>
      </p:pic>
      <p:sp>
        <p:nvSpPr>
          <p:cNvPr id="6" name="Slide Number Placeholder 5"/>
          <p:cNvSpPr>
            <a:spLocks noGrp="1"/>
          </p:cNvSpPr>
          <p:nvPr>
            <p:ph type="sldNum" sz="quarter" idx="12"/>
          </p:nvPr>
        </p:nvSpPr>
        <p:spPr/>
        <p:txBody>
          <a:bodyPr/>
          <a:lstStyle/>
          <a:p>
            <a:fld id="{34905E9F-EBAD-4AC2-8B26-E8F3652AF351}" type="slidenum">
              <a:rPr lang="hr-HR" smtClean="0"/>
              <a:pPr/>
              <a:t>6</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http://images.hotels-world.com/2/org/151/hotelPhoto/2270_Aparthotel_Leuchtfeuer_Rugen.jpg"/>
          <p:cNvPicPr>
            <a:picLocks noGrp="1" noChangeAspect="1" noChangeArrowheads="1"/>
          </p:cNvPicPr>
          <p:nvPr>
            <p:ph idx="1"/>
          </p:nvPr>
        </p:nvPicPr>
        <p:blipFill>
          <a:blip r:embed="rId2" cstate="print"/>
          <a:srcRect/>
          <a:stretch>
            <a:fillRect/>
          </a:stretch>
        </p:blipFill>
        <p:spPr bwMode="auto">
          <a:xfrm>
            <a:off x="827584" y="3789040"/>
            <a:ext cx="3244531" cy="2160240"/>
          </a:xfrm>
          <a:prstGeom prst="rect">
            <a:avLst/>
          </a:prstGeom>
          <a:noFill/>
        </p:spPr>
      </p:pic>
      <p:sp>
        <p:nvSpPr>
          <p:cNvPr id="2" name="Title 1"/>
          <p:cNvSpPr>
            <a:spLocks noGrp="1"/>
          </p:cNvSpPr>
          <p:nvPr>
            <p:ph type="title"/>
          </p:nvPr>
        </p:nvSpPr>
        <p:spPr/>
        <p:txBody>
          <a:bodyPr/>
          <a:lstStyle/>
          <a:p>
            <a:endParaRPr lang="hr-HR"/>
          </a:p>
        </p:txBody>
      </p:sp>
      <p:pic>
        <p:nvPicPr>
          <p:cNvPr id="4" name="Picture 18" descr="http://farm4.staticflickr.com/3458/3387422617_9e9712416d.jpg"/>
          <p:cNvPicPr>
            <a:picLocks noChangeAspect="1" noChangeArrowheads="1"/>
          </p:cNvPicPr>
          <p:nvPr/>
        </p:nvPicPr>
        <p:blipFill>
          <a:blip r:embed="rId3" cstate="print"/>
          <a:srcRect/>
          <a:stretch>
            <a:fillRect/>
          </a:stretch>
        </p:blipFill>
        <p:spPr bwMode="auto">
          <a:xfrm>
            <a:off x="3563888" y="260648"/>
            <a:ext cx="2386236" cy="1589234"/>
          </a:xfrm>
          <a:prstGeom prst="rect">
            <a:avLst/>
          </a:prstGeom>
          <a:noFill/>
        </p:spPr>
      </p:pic>
      <p:pic>
        <p:nvPicPr>
          <p:cNvPr id="5" name="Picture 14" descr="http://www.gut-grubnow.de/img/ferienwohnungen_ruegen_gutshaus_grubnow.jpg"/>
          <p:cNvPicPr>
            <a:picLocks noChangeAspect="1" noChangeArrowheads="1"/>
          </p:cNvPicPr>
          <p:nvPr/>
        </p:nvPicPr>
        <p:blipFill>
          <a:blip r:embed="rId4" cstate="print"/>
          <a:srcRect/>
          <a:stretch>
            <a:fillRect/>
          </a:stretch>
        </p:blipFill>
        <p:spPr bwMode="auto">
          <a:xfrm>
            <a:off x="251520" y="1556792"/>
            <a:ext cx="2818284" cy="2113713"/>
          </a:xfrm>
          <a:prstGeom prst="rect">
            <a:avLst/>
          </a:prstGeom>
          <a:noFill/>
        </p:spPr>
      </p:pic>
      <p:pic>
        <p:nvPicPr>
          <p:cNvPr id="6" name="Picture 16" descr="http://images.hotels-world.com/2/org/313/hotelPhoto/707_Jasmar_Resort_Rugen.jpg"/>
          <p:cNvPicPr>
            <a:picLocks noChangeAspect="1" noChangeArrowheads="1"/>
          </p:cNvPicPr>
          <p:nvPr/>
        </p:nvPicPr>
        <p:blipFill>
          <a:blip r:embed="rId5" cstate="print"/>
          <a:srcRect/>
          <a:stretch>
            <a:fillRect/>
          </a:stretch>
        </p:blipFill>
        <p:spPr bwMode="auto">
          <a:xfrm>
            <a:off x="5148064" y="4005064"/>
            <a:ext cx="2976331" cy="2232248"/>
          </a:xfrm>
          <a:prstGeom prst="rect">
            <a:avLst/>
          </a:prstGeom>
          <a:noFill/>
        </p:spPr>
      </p:pic>
      <p:pic>
        <p:nvPicPr>
          <p:cNvPr id="8" name="Picture 12" descr="http://3.bp.blogspot.com/_PycVTJk0fgk/TJtN1PYF5DI/AAAAAAAACY0/P4SL3XhfjmQ/s1600/Rugen+Island+060.JPG"/>
          <p:cNvPicPr>
            <a:picLocks noChangeAspect="1" noChangeArrowheads="1"/>
          </p:cNvPicPr>
          <p:nvPr/>
        </p:nvPicPr>
        <p:blipFill>
          <a:blip r:embed="rId6" cstate="print"/>
          <a:srcRect/>
          <a:stretch>
            <a:fillRect/>
          </a:stretch>
        </p:blipFill>
        <p:spPr bwMode="auto">
          <a:xfrm>
            <a:off x="6300192" y="1340768"/>
            <a:ext cx="2690365" cy="1800200"/>
          </a:xfrm>
          <a:prstGeom prst="rect">
            <a:avLst/>
          </a:prstGeom>
          <a:noFill/>
        </p:spPr>
      </p:pic>
      <p:pic>
        <p:nvPicPr>
          <p:cNvPr id="10" name="Picture 4" descr="http://upload.wikimedia.org/wikipedia/commons/0/0e/Insel_R%C3%BCgen-Strand_von_Sellin.jpg"/>
          <p:cNvPicPr>
            <a:picLocks noChangeAspect="1" noChangeArrowheads="1"/>
          </p:cNvPicPr>
          <p:nvPr/>
        </p:nvPicPr>
        <p:blipFill>
          <a:blip r:embed="rId7" cstate="print"/>
          <a:srcRect/>
          <a:stretch>
            <a:fillRect/>
          </a:stretch>
        </p:blipFill>
        <p:spPr bwMode="auto">
          <a:xfrm>
            <a:off x="3131840" y="1916832"/>
            <a:ext cx="3552395" cy="2664296"/>
          </a:xfrm>
          <a:prstGeom prst="rect">
            <a:avLst/>
          </a:prstGeom>
          <a:noFill/>
        </p:spPr>
      </p:pic>
      <p:sp>
        <p:nvSpPr>
          <p:cNvPr id="11" name="Slide Number Placeholder 10"/>
          <p:cNvSpPr>
            <a:spLocks noGrp="1"/>
          </p:cNvSpPr>
          <p:nvPr>
            <p:ph type="sldNum" sz="quarter" idx="12"/>
          </p:nvPr>
        </p:nvSpPr>
        <p:spPr/>
        <p:txBody>
          <a:bodyPr/>
          <a:lstStyle/>
          <a:p>
            <a:fld id="{34905E9F-EBAD-4AC2-8B26-E8F3652AF351}" type="slidenum">
              <a:rPr lang="hr-HR" smtClean="0"/>
              <a:pPr/>
              <a:t>7</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9"/>
            <a:ext cx="8748464" cy="2088232"/>
          </a:xfrm>
        </p:spPr>
        <p:txBody>
          <a:bodyPr>
            <a:normAutofit/>
          </a:bodyPr>
          <a:lstStyle/>
          <a:p>
            <a:r>
              <a:rPr lang="hr-HR" sz="2400" dirty="0" smtClean="0"/>
              <a:t>Auf der Insel Sylt verbringen im Sommer viele Touristen ihren Urlaub. Thomas Mann, der große deutsche Schriftsteller, und viele andere Künstler liebten die Insel und arbeiteten hier in der Ruhe der Natur.</a:t>
            </a:r>
            <a:endParaRPr lang="hr-HR" sz="2400" dirty="0"/>
          </a:p>
        </p:txBody>
      </p:sp>
      <p:sp>
        <p:nvSpPr>
          <p:cNvPr id="2" name="Title 1"/>
          <p:cNvSpPr>
            <a:spLocks noGrp="1"/>
          </p:cNvSpPr>
          <p:nvPr>
            <p:ph type="title"/>
          </p:nvPr>
        </p:nvSpPr>
        <p:spPr/>
        <p:txBody>
          <a:bodyPr/>
          <a:lstStyle/>
          <a:p>
            <a:r>
              <a:rPr lang="hr-HR" sz="3200" dirty="0" smtClean="0"/>
              <a:t>Sylt</a:t>
            </a:r>
            <a:endParaRPr lang="hr-HR" sz="3200" dirty="0"/>
          </a:p>
        </p:txBody>
      </p:sp>
      <p:pic>
        <p:nvPicPr>
          <p:cNvPr id="16394" name="Picture 10" descr="http://www.nordsee24.de/wp-content/uploads/2010/05/Sylt_Polylooks_998812_file_s-267x300.jpg"/>
          <p:cNvPicPr>
            <a:picLocks noChangeAspect="1" noChangeArrowheads="1"/>
          </p:cNvPicPr>
          <p:nvPr/>
        </p:nvPicPr>
        <p:blipFill>
          <a:blip r:embed="rId2" cstate="print"/>
          <a:srcRect/>
          <a:stretch>
            <a:fillRect/>
          </a:stretch>
        </p:blipFill>
        <p:spPr bwMode="auto">
          <a:xfrm>
            <a:off x="3347864" y="3429000"/>
            <a:ext cx="2543175" cy="2857500"/>
          </a:xfrm>
          <a:prstGeom prst="rect">
            <a:avLst/>
          </a:prstGeom>
          <a:noFill/>
        </p:spPr>
      </p:pic>
      <p:pic>
        <p:nvPicPr>
          <p:cNvPr id="6" name="Picture 8" descr="http://gloveler-static1.com/uploads/cms/images/Sylt_3.jpg"/>
          <p:cNvPicPr>
            <a:picLocks noChangeAspect="1" noChangeArrowheads="1"/>
          </p:cNvPicPr>
          <p:nvPr/>
        </p:nvPicPr>
        <p:blipFill>
          <a:blip r:embed="rId3" cstate="print"/>
          <a:srcRect/>
          <a:stretch>
            <a:fillRect/>
          </a:stretch>
        </p:blipFill>
        <p:spPr bwMode="auto">
          <a:xfrm>
            <a:off x="6084168" y="3429000"/>
            <a:ext cx="2698626" cy="2019561"/>
          </a:xfrm>
          <a:prstGeom prst="rect">
            <a:avLst/>
          </a:prstGeom>
          <a:noFill/>
        </p:spPr>
      </p:pic>
      <p:pic>
        <p:nvPicPr>
          <p:cNvPr id="7" name="Picture 16" descr="http://www.nordsee24.de/wp-content/uploads/2010/05/Insel-Sylt-Strand-343574.jpg"/>
          <p:cNvPicPr>
            <a:picLocks noChangeAspect="1" noChangeArrowheads="1"/>
          </p:cNvPicPr>
          <p:nvPr/>
        </p:nvPicPr>
        <p:blipFill>
          <a:blip r:embed="rId4" cstate="print"/>
          <a:srcRect/>
          <a:stretch>
            <a:fillRect/>
          </a:stretch>
        </p:blipFill>
        <p:spPr bwMode="auto">
          <a:xfrm>
            <a:off x="0" y="3501008"/>
            <a:ext cx="2758781" cy="2073028"/>
          </a:xfrm>
          <a:prstGeom prst="rect">
            <a:avLst/>
          </a:prstGeom>
          <a:noFill/>
        </p:spPr>
      </p:pic>
      <p:sp>
        <p:nvSpPr>
          <p:cNvPr id="8" name="Slide Number Placeholder 7"/>
          <p:cNvSpPr>
            <a:spLocks noGrp="1"/>
          </p:cNvSpPr>
          <p:nvPr>
            <p:ph type="sldNum" sz="quarter" idx="12"/>
          </p:nvPr>
        </p:nvSpPr>
        <p:spPr/>
        <p:txBody>
          <a:bodyPr/>
          <a:lstStyle/>
          <a:p>
            <a:fld id="{34905E9F-EBAD-4AC2-8B26-E8F3652AF351}" type="slidenum">
              <a:rPr lang="hr-HR" smtClean="0"/>
              <a:pPr/>
              <a:t>8</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525963"/>
          </a:xfrm>
        </p:spPr>
        <p:txBody>
          <a:bodyPr/>
          <a:lstStyle/>
          <a:p>
            <a:r>
              <a:rPr lang="hr-HR" sz="2400" dirty="0" smtClean="0"/>
              <a:t>Die größte Nordseeinsel Sylt mit ihrer länglichen Form erstreckt sich von Nord nach Süd in einer Länge von 38 km und an manchen Stellen ist sie nur 380 m breit. </a:t>
            </a:r>
            <a:endParaRPr lang="hr-HR" sz="2400" dirty="0"/>
          </a:p>
        </p:txBody>
      </p:sp>
      <p:sp>
        <p:nvSpPr>
          <p:cNvPr id="3" name="Title 2"/>
          <p:cNvSpPr>
            <a:spLocks noGrp="1"/>
          </p:cNvSpPr>
          <p:nvPr>
            <p:ph type="title"/>
          </p:nvPr>
        </p:nvSpPr>
        <p:spPr/>
        <p:txBody>
          <a:bodyPr/>
          <a:lstStyle/>
          <a:p>
            <a:endParaRPr lang="hr-HR"/>
          </a:p>
        </p:txBody>
      </p:sp>
      <p:pic>
        <p:nvPicPr>
          <p:cNvPr id="5" name="Picture 2" descr="http://www.norderney-zimmerservice.de/norderneyblog/wp-content/uploads/2012/09/sylt-8820.jpg"/>
          <p:cNvPicPr>
            <a:picLocks noChangeAspect="1" noChangeArrowheads="1"/>
          </p:cNvPicPr>
          <p:nvPr/>
        </p:nvPicPr>
        <p:blipFill>
          <a:blip r:embed="rId2" cstate="print"/>
          <a:srcRect/>
          <a:stretch>
            <a:fillRect/>
          </a:stretch>
        </p:blipFill>
        <p:spPr bwMode="auto">
          <a:xfrm>
            <a:off x="3707904" y="3284984"/>
            <a:ext cx="4474912" cy="2846045"/>
          </a:xfrm>
          <a:prstGeom prst="rect">
            <a:avLst/>
          </a:prstGeom>
          <a:noFill/>
        </p:spPr>
      </p:pic>
      <p:pic>
        <p:nvPicPr>
          <p:cNvPr id="6" name="Picture 12" descr="http://www.continentseven.com/c7/wp-content/uploads/2012/05/ross_sylt2012_day02.jpg"/>
          <p:cNvPicPr>
            <a:picLocks noChangeAspect="1" noChangeArrowheads="1"/>
          </p:cNvPicPr>
          <p:nvPr/>
        </p:nvPicPr>
        <p:blipFill>
          <a:blip r:embed="rId3" cstate="print"/>
          <a:srcRect/>
          <a:stretch>
            <a:fillRect/>
          </a:stretch>
        </p:blipFill>
        <p:spPr bwMode="auto">
          <a:xfrm>
            <a:off x="683568" y="3501008"/>
            <a:ext cx="2285490" cy="1692065"/>
          </a:xfrm>
          <a:prstGeom prst="rect">
            <a:avLst/>
          </a:prstGeom>
          <a:noFill/>
        </p:spPr>
      </p:pic>
      <p:sp>
        <p:nvSpPr>
          <p:cNvPr id="7" name="Slide Number Placeholder 6"/>
          <p:cNvSpPr>
            <a:spLocks noGrp="1"/>
          </p:cNvSpPr>
          <p:nvPr>
            <p:ph type="sldNum" sz="quarter" idx="12"/>
          </p:nvPr>
        </p:nvSpPr>
        <p:spPr/>
        <p:txBody>
          <a:bodyPr/>
          <a:lstStyle/>
          <a:p>
            <a:fld id="{34905E9F-EBAD-4AC2-8B26-E8F3652AF351}" type="slidenum">
              <a:rPr lang="hr-HR" smtClean="0"/>
              <a:pPr/>
              <a:t>9</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TotalTime>
  <Words>340</Words>
  <Application>Microsoft Office PowerPoint</Application>
  <PresentationFormat>On-screen Show (4:3)</PresentationFormat>
  <Paragraphs>42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Die Inseln Deutschlands</vt:lpstr>
      <vt:lpstr>Deutschland</vt:lpstr>
      <vt:lpstr>Amrum</vt:lpstr>
      <vt:lpstr>Slide 4</vt:lpstr>
      <vt:lpstr>Slide 5</vt:lpstr>
      <vt:lpstr>Rügen</vt:lpstr>
      <vt:lpstr>Slide 7</vt:lpstr>
      <vt:lpstr>Sylt</vt:lpstr>
      <vt:lpstr>Slide 9</vt:lpstr>
      <vt:lpstr>Slide 10</vt:lpstr>
      <vt:lpstr>Helgoland</vt:lpstr>
      <vt:lpstr>Slide 12</vt:lpstr>
      <vt:lpstr>Fragen an dich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Marija</dc:creator>
  <cp:lastModifiedBy>Marija</cp:lastModifiedBy>
  <cp:revision>11</cp:revision>
  <dcterms:created xsi:type="dcterms:W3CDTF">2012-09-22T16:59:32Z</dcterms:created>
  <dcterms:modified xsi:type="dcterms:W3CDTF">2012-09-24T16:34:20Z</dcterms:modified>
</cp:coreProperties>
</file>